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F735FF6-CD45-42BE-873A-444D43E91F91}" type="datetimeFigureOut">
              <a:rPr lang="en-US" smtClean="0"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7A564BD7-12A3-40A3-9907-622BF350DE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8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Vocabulary-define each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Exasperation</a:t>
            </a:r>
          </a:p>
          <a:p>
            <a:r>
              <a:rPr lang="en-US" dirty="0" smtClean="0"/>
              <a:t>Evanescent</a:t>
            </a:r>
          </a:p>
          <a:p>
            <a:r>
              <a:rPr lang="en-US" dirty="0" smtClean="0"/>
              <a:t>Frugal</a:t>
            </a:r>
          </a:p>
          <a:p>
            <a:r>
              <a:rPr lang="en-US" dirty="0" smtClean="0"/>
              <a:t>Hackneyed</a:t>
            </a:r>
          </a:p>
          <a:p>
            <a:r>
              <a:rPr lang="en-US" dirty="0" smtClean="0"/>
              <a:t>Enervating</a:t>
            </a:r>
          </a:p>
          <a:p>
            <a:r>
              <a:rPr lang="en-US" dirty="0" smtClean="0"/>
              <a:t>Extenuating</a:t>
            </a:r>
          </a:p>
          <a:p>
            <a:r>
              <a:rPr lang="en-US" dirty="0" smtClean="0"/>
              <a:t>Emulate</a:t>
            </a:r>
          </a:p>
          <a:p>
            <a:r>
              <a:rPr lang="en-US" dirty="0" smtClean="0"/>
              <a:t>Haughty</a:t>
            </a:r>
          </a:p>
          <a:p>
            <a:r>
              <a:rPr lang="en-US" dirty="0" smtClean="0"/>
              <a:t>Florid</a:t>
            </a:r>
          </a:p>
          <a:p>
            <a:r>
              <a:rPr lang="en-US" dirty="0" smtClean="0"/>
              <a:t>Ephemeral</a:t>
            </a:r>
          </a:p>
          <a:p>
            <a:r>
              <a:rPr lang="en-US" dirty="0" smtClean="0"/>
              <a:t>Exemplary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0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Second part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Find a synonym, and an antonym for each word.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20019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Use each word in a sentence.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77921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Fourth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Create flashcards of each of the words from this week.</a:t>
            </a:r>
            <a:endParaRPr lang="en-US" dirty="0" smtClean="0"/>
          </a:p>
          <a:p>
            <a:r>
              <a:rPr lang="en-US" dirty="0" smtClean="0"/>
              <a:t>Put word on one side, and definition on the other, include part of speech for each word.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7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</Template>
  <TotalTime>426</TotalTime>
  <Words>73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Sketchbook</vt:lpstr>
      <vt:lpstr>English</vt:lpstr>
      <vt:lpstr>Vocabulary-define each word</vt:lpstr>
      <vt:lpstr>Second part</vt:lpstr>
      <vt:lpstr>Third Part</vt:lpstr>
      <vt:lpstr>Fourth Part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2014-01-28T13:32:07Z</dcterms:created>
  <dcterms:modified xsi:type="dcterms:W3CDTF">2014-01-28T20:38:44Z</dcterms:modified>
</cp:coreProperties>
</file>